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>
  <p:sldMasterIdLst>
    <p:sldMasterId id="2147483648" r:id="rId1"/>
  </p:sldMasterIdLst>
  <p:notesMasterIdLst>
    <p:notesMasterId r:id="rId5"/>
  </p:notesMasterIdLst>
  <p:handoutMasterIdLst>
    <p:handoutMasterId r:id="rId6"/>
  </p:handoutMasterIdLst>
  <p:sldIdLst>
    <p:sldId id="256" r:id="rId3"/>
    <p:sldId id="257" r:id="rId4"/>
  </p:sldIdLst>
  <p:sldSz cx="12192000" cy="6858000"/>
  <p:notesSz cx="6858000" cy="9144000"/>
  <p:custDataLst>
    <p:tags r:id="rId10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 showGuides="1">
      <p:cViewPr varScale="1">
        <p:scale>
          <a:sx n="85" d="100"/>
          <a:sy n="85" d="100"/>
        </p:scale>
        <p:origin x="-514" y="-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tableStyles" Target="tableStyles.xml"/><Relationship Id="rId8" Type="http://schemas.openxmlformats.org/officeDocument/2006/relationships/viewProps" Target="viewProps.xml"/><Relationship Id="rId7" Type="http://schemas.openxmlformats.org/officeDocument/2006/relationships/presProps" Target="presProps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0" Type="http://schemas.openxmlformats.org/officeDocument/2006/relationships/tags" Target="tags/tag2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C8436DA-A77A-49A5-8C8E-4869C90F962C}" type="datetime1">
              <a:rPr lang="en-IN" smtClean="0"/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IN"/>
              <a:t>IEEE REGION 10 SYMPOSIUM (TENSYMP 2022)-IIT Bombay</a:t>
            </a:r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1DE48F3-68AF-4B82-A94E-7B831E594057}" type="slidenum">
              <a:rPr lang="en-IN" smtClean="0"/>
            </a:fld>
            <a:endParaRPr lang="en-I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F8F17BD-8869-4693-9AB7-72B6E1238141}" type="datetime1">
              <a:rPr lang="en-IN" smtClean="0"/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IN"/>
              <a:t>IEEE REGION 10 SYMPOSIUM (TENSYMP 2022)-IIT Bombay</a:t>
            </a:r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2C2B0B8-F563-4863-8B6E-9820604A2FE4}" type="slidenum">
              <a:rPr lang="en-IN" smtClean="0"/>
            </a:fld>
            <a:endParaRPr lang="en-I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FD4F50-EC08-45B8-A84E-D6CD86B6C877}" type="datetime1">
              <a:rPr lang="en-IN" smtClean="0"/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IEEE Bombay Section Signature Conference (IBSSC) - 2023</a:t>
            </a:r>
            <a:endParaRPr lang="en-IN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78675-158B-4BAF-9CF2-EAA9A07D7109}" type="slidenum">
              <a:rPr lang="en-IN" smtClean="0"/>
            </a:fld>
            <a:endParaRPr lang="en-I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dirty="0"/>
              <a:t>Click to edit Master text styles</a:t>
            </a:r>
            <a:endParaRPr lang="en-US" dirty="0"/>
          </a:p>
          <a:p>
            <a:pPr lvl="1"/>
            <a:r>
              <a:rPr lang="en-US" dirty="0"/>
              <a:t>Second level</a:t>
            </a:r>
            <a:endParaRPr lang="en-US" dirty="0"/>
          </a:p>
          <a:p>
            <a:pPr lvl="2"/>
            <a:r>
              <a:rPr lang="en-US" dirty="0"/>
              <a:t>Third level</a:t>
            </a:r>
            <a:endParaRPr lang="en-US" dirty="0"/>
          </a:p>
          <a:p>
            <a:pPr lvl="3"/>
            <a:r>
              <a:rPr lang="en-US" dirty="0"/>
              <a:t>Fourth level</a:t>
            </a:r>
            <a:endParaRPr lang="en-US" dirty="0"/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19DDA9-4D08-4B17-BA97-3538A74E80A5}" type="datetime1">
              <a:rPr lang="en-IN" smtClean="0"/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IEEE Bombay Section Signature Conference (IBSSC) - 2023</a:t>
            </a:r>
            <a:endParaRPr lang="en-IN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78675-158B-4BAF-9CF2-EAA9A07D7109}" type="slidenum">
              <a:rPr lang="en-IN" smtClean="0"/>
            </a:fld>
            <a:endParaRPr lang="en-I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EF4219-8368-44E1-8785-04551BC39153}" type="datetime1">
              <a:rPr lang="en-IN" smtClean="0"/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IEEE Bombay Section Signature Conference (IBSSC) - 2023</a:t>
            </a:r>
            <a:endParaRPr lang="en-IN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78675-158B-4BAF-9CF2-EAA9A07D7109}" type="slidenum">
              <a:rPr lang="en-IN" smtClean="0"/>
            </a:fld>
            <a:endParaRPr lang="en-I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6EE08A-AFE5-4B81-B2B8-5DB3608726D9}" type="datetime1">
              <a:rPr lang="en-IN" smtClean="0"/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IEEE Bombay Section Signature Conference (IBSSC) - 2023</a:t>
            </a:r>
            <a:endParaRPr lang="en-IN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78675-158B-4BAF-9CF2-EAA9A07D7109}" type="slidenum">
              <a:rPr lang="en-IN" smtClean="0"/>
            </a:fld>
            <a:endParaRPr lang="en-I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70B19A-272F-4A00-B058-1DA7837EE602}" type="datetime1">
              <a:rPr lang="en-IN" smtClean="0"/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IEEE Bombay Section Signature Conference (IBSSC) - 2023</a:t>
            </a:r>
            <a:endParaRPr lang="en-IN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78675-158B-4BAF-9CF2-EAA9A07D7109}" type="slidenum">
              <a:rPr lang="en-IN" smtClean="0"/>
            </a:fld>
            <a:endParaRPr lang="en-I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5487F7-5678-465D-909C-94AF66918A46}" type="datetime1">
              <a:rPr lang="en-IN" smtClean="0"/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IEEE Bombay Section Signature Conference (IBSSC) - 2023</a:t>
            </a:r>
            <a:endParaRPr lang="en-IN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78675-158B-4BAF-9CF2-EAA9A07D7109}" type="slidenum">
              <a:rPr lang="en-IN" smtClean="0"/>
            </a:fld>
            <a:endParaRPr lang="en-I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9DFCE1-1DC4-4CC1-AD0C-FDEF473A28A6}" type="datetime1">
              <a:rPr lang="en-IN" smtClean="0"/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IEEE Bombay Section Signature Conference (IBSSC) - 2023</a:t>
            </a:r>
            <a:endParaRPr lang="en-IN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78675-158B-4BAF-9CF2-EAA9A07D7109}" type="slidenum">
              <a:rPr lang="en-IN" smtClean="0"/>
            </a:fld>
            <a:endParaRPr lang="en-I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BCD7D2-009C-4EE5-A882-36C4FDCEC556}" type="datetime1">
              <a:rPr lang="en-IN" smtClean="0"/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IEEE Bombay Section Signature Conference (IBSSC) - 2023</a:t>
            </a:r>
            <a:endParaRPr lang="en-IN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78675-158B-4BAF-9CF2-EAA9A07D7109}" type="slidenum">
              <a:rPr lang="en-IN" smtClean="0"/>
            </a:fld>
            <a:endParaRPr lang="en-I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B8A86-5F2D-47E8-ABB7-D153B7015E05}" type="datetime1">
              <a:rPr lang="en-IN" smtClean="0"/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IEEE Bombay Section Signature Conference (IBSSC) - 2023</a:t>
            </a:r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78675-158B-4BAF-9CF2-EAA9A07D7109}" type="slidenum">
              <a:rPr lang="en-IN" smtClean="0"/>
            </a:fld>
            <a:endParaRPr lang="en-I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E2EEA9-2EAE-4BD2-B866-B762CD6E55F5}" type="datetime1">
              <a:rPr lang="en-IN" smtClean="0"/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IEEE Bombay Section Signature Conference (IBSSC) - 2023</a:t>
            </a:r>
            <a:endParaRPr lang="en-IN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78675-158B-4BAF-9CF2-EAA9A07D7109}" type="slidenum">
              <a:rPr lang="en-IN" smtClean="0"/>
            </a:fld>
            <a:endParaRPr lang="en-I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DD7967-77DF-42E6-8F22-5D793618E1C2}" type="datetime1">
              <a:rPr lang="en-IN" smtClean="0"/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IEEE Bombay Section Signature Conference (IBSSC) - 2023</a:t>
            </a:r>
            <a:endParaRPr lang="en-IN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78675-158B-4BAF-9CF2-EAA9A07D7109}" type="slidenum">
              <a:rPr lang="en-IN" smtClean="0"/>
            </a:fld>
            <a:endParaRPr lang="en-I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65EA24-2E1D-46E1-9535-F687D3D9EDBE}" type="datetime1">
              <a:rPr lang="en-IN" smtClean="0"/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IEEE Bombay Section Signature Conference (IBSSC) - 2023</a:t>
            </a:r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978675-158B-4BAF-9CF2-EAA9A07D7109}" type="slidenum">
              <a:rPr lang="en-IN" smtClean="0"/>
            </a:fld>
            <a:endParaRPr lang="en-I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/>
          <p:nvPr/>
        </p:nvSpPr>
        <p:spPr>
          <a:xfrm>
            <a:off x="480508" y="1730830"/>
            <a:ext cx="11230983" cy="60880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4000" b="1" dirty="0">
                <a:solidFill>
                  <a:srgbClr val="002060"/>
                </a:solidFill>
                <a:latin typeface="HarmonyOS Sans SC" panose="00000500000000000000" charset="-122"/>
                <a:ea typeface="HarmonyOS Sans SC" panose="00000500000000000000" charset="-122"/>
              </a:rPr>
              <a:t>Paper Title</a:t>
            </a:r>
            <a:endParaRPr lang="en-US" sz="4000" b="1" dirty="0">
              <a:solidFill>
                <a:srgbClr val="002060"/>
              </a:solidFill>
              <a:latin typeface="HarmonyOS Sans SC" panose="00000500000000000000" charset="-122"/>
              <a:ea typeface="HarmonyOS Sans SC" panose="00000500000000000000" charset="-122"/>
              <a:cs typeface="Times New Roman" panose="0202060305040502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0" y="2765079"/>
            <a:ext cx="12192000" cy="3371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dirty="0">
                <a:latin typeface="HarmonyOS Sans SC" panose="00000500000000000000" charset="-122"/>
                <a:ea typeface="HarmonyOS Sans SC" panose="00000500000000000000" charset="-122"/>
                <a:cs typeface="Arial" panose="020B0604020202020204" pitchFamily="34" charset="0"/>
              </a:rPr>
              <a:t>Authors and Affiliations</a:t>
            </a:r>
            <a:endParaRPr lang="en-US" sz="1600" dirty="0">
              <a:latin typeface="HarmonyOS Sans SC" panose="00000500000000000000" charset="-122"/>
              <a:ea typeface="HarmonyOS Sans SC" panose="00000500000000000000" charset="-122"/>
              <a:cs typeface="Arial" panose="020B0604020202020204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447953" y="5816448"/>
            <a:ext cx="5496750" cy="3371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dirty="0">
                <a:latin typeface="HarmonyOS Sans SC" panose="00000500000000000000" charset="-122"/>
                <a:ea typeface="HarmonyOS Sans SC" panose="00000500000000000000" charset="-122"/>
                <a:cs typeface="Arial" panose="020B0604020202020204" pitchFamily="34" charset="0"/>
              </a:rPr>
              <a:t>Presented by </a:t>
            </a:r>
            <a:endParaRPr lang="en-US" sz="1600" dirty="0">
              <a:latin typeface="HarmonyOS Sans SC" panose="00000500000000000000" charset="-122"/>
              <a:ea typeface="HarmonyOS Sans SC" panose="00000500000000000000" charset="-122"/>
              <a:cs typeface="Arial" panose="020B0604020202020204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5172391" y="6236520"/>
            <a:ext cx="2049145" cy="39878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000" dirty="0" smtClean="0">
                <a:solidFill>
                  <a:schemeClr val="accent6">
                    <a:lumMod val="50000"/>
                  </a:schemeClr>
                </a:solidFill>
                <a:latin typeface="HarmonyOS Sans SC" panose="00000500000000000000" charset="-122"/>
                <a:ea typeface="HarmonyOS Sans SC" panose="00000500000000000000" charset="-122"/>
                <a:cs typeface="Arial" panose="020B0604020202020204" pitchFamily="34" charset="0"/>
              </a:rPr>
              <a:t>Presenter </a:t>
            </a:r>
            <a:r>
              <a:rPr lang="en-US" sz="2000" dirty="0">
                <a:solidFill>
                  <a:schemeClr val="accent6">
                    <a:lumMod val="50000"/>
                  </a:schemeClr>
                </a:solidFill>
                <a:latin typeface="HarmonyOS Sans SC" panose="00000500000000000000" charset="-122"/>
                <a:ea typeface="HarmonyOS Sans SC" panose="00000500000000000000" charset="-122"/>
                <a:cs typeface="Arial" panose="020B0604020202020204" pitchFamily="34" charset="0"/>
              </a:rPr>
              <a:t>Name</a:t>
            </a:r>
            <a:endParaRPr lang="en-US" sz="2000" dirty="0">
              <a:solidFill>
                <a:schemeClr val="accent6">
                  <a:lumMod val="50000"/>
                </a:schemeClr>
              </a:solidFill>
              <a:latin typeface="HarmonyOS Sans SC" panose="00000500000000000000" charset="-122"/>
              <a:ea typeface="HarmonyOS Sans SC" panose="00000500000000000000" charset="-122"/>
              <a:cs typeface="Arial" panose="020B0604020202020204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827389" y="108000"/>
            <a:ext cx="6537223" cy="5835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600" b="1" dirty="0">
                <a:effectLst/>
                <a:latin typeface="HarmonyOS Sans SC" panose="00000500000000000000" charset="-122"/>
                <a:ea typeface="HarmonyOS Sans SC" panose="00000500000000000000" charset="-122"/>
                <a:cs typeface="Calibri" panose="020F0502020204030204" pitchFamily="34" charset="0"/>
              </a:rPr>
              <a:t>International Conference on Computer Science and Artificial Intelligence Applications</a:t>
            </a:r>
            <a:endParaRPr lang="en-US" sz="1600" b="1" dirty="0">
              <a:effectLst/>
              <a:latin typeface="HarmonyOS Sans SC" panose="00000500000000000000" charset="-122"/>
              <a:ea typeface="HarmonyOS Sans SC" panose="00000500000000000000" charset="-122"/>
              <a:cs typeface="Calibri" panose="020F0502020204030204" pitchFamily="34" charset="0"/>
            </a:endParaRPr>
          </a:p>
        </p:txBody>
      </p:sp>
      <p:sp>
        <p:nvSpPr>
          <p:cNvPr id="2" name="Oval 1"/>
          <p:cNvSpPr>
            <a:spLocks noChangeAspect="1"/>
          </p:cNvSpPr>
          <p:nvPr/>
        </p:nvSpPr>
        <p:spPr>
          <a:xfrm>
            <a:off x="5466080" y="3750310"/>
            <a:ext cx="1460500" cy="1041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latin typeface="HarmonyOS Sans SC" panose="00000500000000000000" charset="-122"/>
                <a:ea typeface="HarmonyOS Sans SC" panose="00000500000000000000" charset="-122"/>
              </a:rPr>
              <a:t>Institute Logo</a:t>
            </a:r>
            <a:endParaRPr lang="en-US" sz="1400" dirty="0">
              <a:latin typeface="HarmonyOS Sans SC" panose="00000500000000000000" charset="-122"/>
              <a:ea typeface="HarmonyOS Sans SC" panose="00000500000000000000" charset="-122"/>
            </a:endParaRPr>
          </a:p>
        </p:txBody>
      </p:sp>
      <p:sp>
        <p:nvSpPr>
          <p:cNvPr id="13" name="文本框 12"/>
          <p:cNvSpPr txBox="1"/>
          <p:nvPr/>
        </p:nvSpPr>
        <p:spPr>
          <a:xfrm>
            <a:off x="9603105" y="107950"/>
            <a:ext cx="2501900" cy="5835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algn="r"/>
            <a:r>
              <a:rPr lang="en-US" sz="3200" b="1" dirty="0">
                <a:effectLst/>
                <a:latin typeface="HarmonyOS Sans SC" panose="00000500000000000000" charset="-122"/>
                <a:ea typeface="HarmonyOS Sans SC" panose="00000500000000000000" charset="-122"/>
                <a:cs typeface="Calibri" panose="020F0502020204030204" pitchFamily="34" charset="0"/>
                <a:sym typeface="+mn-ea"/>
              </a:rPr>
              <a:t>CSAIA 2025</a:t>
            </a:r>
            <a:endParaRPr lang="en-US" altLang="en-US" sz="3200" b="1" dirty="0">
              <a:effectLst/>
              <a:latin typeface="HarmonyOS Sans SC" panose="00000500000000000000" charset="-122"/>
              <a:ea typeface="HarmonyOS Sans SC" panose="00000500000000000000" charset="-122"/>
              <a:cs typeface="Calibri" panose="020F0502020204030204" pitchFamily="34" charset="0"/>
              <a:sym typeface="+mn-ea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/>
          <p:nvPr/>
        </p:nvSpPr>
        <p:spPr>
          <a:xfrm>
            <a:off x="480508" y="1730830"/>
            <a:ext cx="11230983" cy="60880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en-US" dirty="0">
              <a:solidFill>
                <a:srgbClr val="002060"/>
              </a:solidFill>
              <a:latin typeface="HarmonyOS Sans SC" panose="00000500000000000000" charset="-122"/>
              <a:ea typeface="HarmonyOS Sans SC" panose="00000500000000000000" charset="-122"/>
            </a:endParaRPr>
          </a:p>
          <a:p>
            <a:pPr algn="ctr"/>
            <a:r>
              <a:rPr lang="en-US" dirty="0">
                <a:solidFill>
                  <a:srgbClr val="002060"/>
                </a:solidFill>
                <a:latin typeface="HarmonyOS Sans SC" panose="00000500000000000000" charset="-122"/>
                <a:ea typeface="HarmonyOS Sans SC" panose="00000500000000000000" charset="-122"/>
              </a:rPr>
              <a:t>Technical Content</a:t>
            </a:r>
            <a:endParaRPr lang="en-SG" sz="2400" dirty="0">
              <a:solidFill>
                <a:srgbClr val="002060"/>
              </a:solidFill>
              <a:latin typeface="HarmonyOS Sans SC" panose="00000500000000000000" charset="-122"/>
              <a:ea typeface="HarmonyOS Sans SC" panose="00000500000000000000" charset="-122"/>
              <a:cs typeface="Times New Roman" panose="02020603050405020304" pitchFamily="18" charset="0"/>
            </a:endParaRPr>
          </a:p>
        </p:txBody>
      </p:sp>
      <p:sp>
        <p:nvSpPr>
          <p:cNvPr id="2" name="副标题 1"/>
          <p:cNvSpPr/>
          <p:nvPr>
            <p:ph type="subTitle" idx="1"/>
          </p:nvPr>
        </p:nvSpPr>
        <p:spPr/>
        <p:txBody>
          <a:bodyPr/>
          <a:p>
            <a:endParaRPr lang="zh-CN" altLang="en-US"/>
          </a:p>
        </p:txBody>
      </p:sp>
      <p:sp>
        <p:nvSpPr>
          <p:cNvPr id="13" name="文本框 12"/>
          <p:cNvSpPr txBox="1"/>
          <p:nvPr>
            <p:custDataLst>
              <p:tags r:id="rId1"/>
            </p:custDataLst>
          </p:nvPr>
        </p:nvSpPr>
        <p:spPr>
          <a:xfrm>
            <a:off x="9603105" y="107950"/>
            <a:ext cx="2501900" cy="5835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algn="r"/>
            <a:r>
              <a:rPr lang="en-US" sz="3200" b="1" dirty="0">
                <a:effectLst/>
                <a:latin typeface="HarmonyOS Sans SC" panose="00000500000000000000" charset="-122"/>
                <a:ea typeface="HarmonyOS Sans SC" panose="00000500000000000000" charset="-122"/>
                <a:cs typeface="Calibri" panose="020F0502020204030204" pitchFamily="34" charset="0"/>
                <a:sym typeface="+mn-ea"/>
              </a:rPr>
              <a:t>CSAIA 2025</a:t>
            </a:r>
            <a:endParaRPr lang="en-US" altLang="en-US" sz="3200" b="1" dirty="0">
              <a:effectLst/>
              <a:latin typeface="HarmonyOS Sans SC" panose="00000500000000000000" charset="-122"/>
              <a:ea typeface="HarmonyOS Sans SC" panose="00000500000000000000" charset="-122"/>
              <a:cs typeface="Calibri" panose="020F0502020204030204" pitchFamily="34" charset="0"/>
              <a:sym typeface="+mn-ea"/>
            </a:endParaRPr>
          </a:p>
        </p:txBody>
      </p:sp>
    </p:spTree>
  </p:cSld>
  <p:clrMapOvr>
    <a:masterClrMapping/>
  </p:clrMapOvr>
</p:sld>
</file>

<file path=ppt/tags/tag1.xml><?xml version="1.0" encoding="utf-8"?>
<p:tagLst xmlns:p="http://schemas.openxmlformats.org/presentationml/2006/main">
  <p:tag name="KSO_WM_BEAUTIFY_FLAG" val=""/>
</p:tagLst>
</file>

<file path=ppt/tags/tag2.xml><?xml version="1.0" encoding="utf-8"?>
<p:tagLst xmlns:p="http://schemas.openxmlformats.org/presentationml/2006/main">
  <p:tag name="commondata" val="eyJoZGlkIjoiZTkyM2U5N2U1OTQxYTExODZmZTJmMGZmN2YyYjYwYTYifQ==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199</Words>
  <Application>WPS 演示</Application>
  <PresentationFormat>Custom</PresentationFormat>
  <Paragraphs>18</Paragraphs>
  <Slides>2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10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</vt:i4>
      </vt:variant>
    </vt:vector>
  </HeadingPairs>
  <TitlesOfParts>
    <vt:vector size="13" baseType="lpstr">
      <vt:lpstr>Arial</vt:lpstr>
      <vt:lpstr>宋体</vt:lpstr>
      <vt:lpstr>Wingdings</vt:lpstr>
      <vt:lpstr>HarmonyOS Sans SC</vt:lpstr>
      <vt:lpstr>Times New Roman</vt:lpstr>
      <vt:lpstr>Calibri</vt:lpstr>
      <vt:lpstr>微软雅黑</vt:lpstr>
      <vt:lpstr>Arial Unicode MS</vt:lpstr>
      <vt:lpstr>Calibri Light</vt:lpstr>
      <vt:lpstr>等线</vt:lpstr>
      <vt:lpstr>Office Theme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Dr. Lalit Kumar  Sahu</dc:creator>
  <cp:lastModifiedBy>BVP</cp:lastModifiedBy>
  <cp:revision>16</cp:revision>
  <dcterms:created xsi:type="dcterms:W3CDTF">2022-05-24T09:10:00Z</dcterms:created>
  <dcterms:modified xsi:type="dcterms:W3CDTF">2024-08-13T09:16:00Z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2C66DB4E71964B6A845375CC23A3DD9D_13</vt:lpwstr>
  </property>
  <property fmtid="{D5CDD505-2E9C-101B-9397-08002B2CF9AE}" pid="3" name="KSOProductBuildVer">
    <vt:lpwstr>2052-12.1.0.17827</vt:lpwstr>
  </property>
</Properties>
</file>